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ME QUER BEM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QUER BEM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Das maravilhas que </a:t>
            </a:r>
          </a:p>
          <a:p>
            <a:r>
              <a:rPr lang="pt-BR" dirty="0"/>
              <a:t>a Bíblia contém, </a:t>
            </a:r>
          </a:p>
          <a:p>
            <a:r>
              <a:rPr lang="pt-BR" dirty="0"/>
              <a:t>Eis a mais linda: </a:t>
            </a:r>
          </a:p>
          <a:p>
            <a:r>
              <a:rPr lang="pt-BR" dirty="0"/>
              <a:t>Jesus me quer bem!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QUER BEM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Chego-me a Ele, </a:t>
            </a:r>
          </a:p>
          <a:p>
            <a:r>
              <a:rPr lang="pt-BR" dirty="0"/>
              <a:t>ninguém me detém, </a:t>
            </a:r>
          </a:p>
          <a:p>
            <a:r>
              <a:rPr lang="pt-BR" dirty="0"/>
              <a:t>Quando me lembro de </a:t>
            </a:r>
          </a:p>
          <a:p>
            <a:r>
              <a:rPr lang="pt-BR" dirty="0"/>
              <a:t>que me quer bem! </a:t>
            </a:r>
          </a:p>
        </p:txBody>
      </p:sp>
    </p:spTree>
    <p:extLst>
      <p:ext uri="{BB962C8B-B14F-4D97-AF65-F5344CB8AC3E}">
        <p14:creationId xmlns:p14="http://schemas.microsoft.com/office/powerpoint/2010/main" val="2364154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QUER BEM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5854C94-3D13-45D6-8BE9-9CDED53EFD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prazer! </a:t>
            </a:r>
          </a:p>
          <a:p>
            <a:r>
              <a:rPr lang="pt-BR" dirty="0"/>
              <a:t>Jesus me quer bem! </a:t>
            </a:r>
          </a:p>
          <a:p>
            <a:r>
              <a:rPr lang="pt-BR" dirty="0"/>
              <a:t>Sim, me quer </a:t>
            </a:r>
          </a:p>
          <a:p>
            <a:r>
              <a:rPr lang="pt-BR" dirty="0"/>
              <a:t>bem a mim também! </a:t>
            </a:r>
          </a:p>
        </p:txBody>
      </p:sp>
    </p:spTree>
    <p:extLst>
      <p:ext uri="{BB962C8B-B14F-4D97-AF65-F5344CB8AC3E}">
        <p14:creationId xmlns:p14="http://schemas.microsoft.com/office/powerpoint/2010/main" val="1823766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QUER BEM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E0BAC3-32B0-466B-8272-ACFB5B825A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prazer! </a:t>
            </a:r>
          </a:p>
          <a:p>
            <a:r>
              <a:rPr lang="pt-BR" dirty="0"/>
              <a:t>Jesus me quer bem! </a:t>
            </a:r>
          </a:p>
          <a:p>
            <a:r>
              <a:rPr lang="pt-BR" dirty="0"/>
              <a:t>Sim, me quer bem Jesus!</a:t>
            </a:r>
          </a:p>
        </p:txBody>
      </p:sp>
    </p:spTree>
    <p:extLst>
      <p:ext uri="{BB962C8B-B14F-4D97-AF65-F5344CB8AC3E}">
        <p14:creationId xmlns:p14="http://schemas.microsoft.com/office/powerpoint/2010/main" val="2953827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QUER BEM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grandes bênçãos </a:t>
            </a:r>
          </a:p>
          <a:p>
            <a:r>
              <a:rPr lang="pt-BR" dirty="0"/>
              <a:t>de Cristo a mim vêm; </a:t>
            </a:r>
          </a:p>
          <a:p>
            <a:r>
              <a:rPr lang="pt-BR" dirty="0"/>
              <a:t>Isso me diz que Jesus </a:t>
            </a:r>
          </a:p>
          <a:p>
            <a:r>
              <a:rPr lang="pt-BR" dirty="0"/>
              <a:t>me quer bem. </a:t>
            </a:r>
          </a:p>
        </p:txBody>
      </p:sp>
    </p:spTree>
    <p:extLst>
      <p:ext uri="{BB962C8B-B14F-4D97-AF65-F5344CB8AC3E}">
        <p14:creationId xmlns:p14="http://schemas.microsoft.com/office/powerpoint/2010/main" val="2219304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QUER BEM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quando aflito, </a:t>
            </a:r>
          </a:p>
          <a:p>
            <a:r>
              <a:rPr lang="pt-BR" dirty="0"/>
              <a:t>Lhe peço perdão, </a:t>
            </a:r>
          </a:p>
          <a:p>
            <a:r>
              <a:rPr lang="pt-BR" dirty="0"/>
              <a:t>Pelo Seu sangue</a:t>
            </a:r>
          </a:p>
          <a:p>
            <a:r>
              <a:rPr lang="pt-BR" dirty="0"/>
              <a:t> me dá remissão.</a:t>
            </a:r>
          </a:p>
        </p:txBody>
      </p:sp>
    </p:spTree>
    <p:extLst>
      <p:ext uri="{BB962C8B-B14F-4D97-AF65-F5344CB8AC3E}">
        <p14:creationId xmlns:p14="http://schemas.microsoft.com/office/powerpoint/2010/main" val="2166644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QUER BEM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5854C94-3D13-45D6-8BE9-9CDED53EFD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prazer! </a:t>
            </a:r>
          </a:p>
          <a:p>
            <a:r>
              <a:rPr lang="pt-BR" dirty="0"/>
              <a:t>Jesus me quer bem! </a:t>
            </a:r>
          </a:p>
          <a:p>
            <a:r>
              <a:rPr lang="pt-BR" dirty="0"/>
              <a:t>Sim, me quer </a:t>
            </a:r>
          </a:p>
          <a:p>
            <a:r>
              <a:rPr lang="pt-BR" dirty="0"/>
              <a:t>bem a mim também! </a:t>
            </a:r>
          </a:p>
        </p:txBody>
      </p:sp>
    </p:spTree>
    <p:extLst>
      <p:ext uri="{BB962C8B-B14F-4D97-AF65-F5344CB8AC3E}">
        <p14:creationId xmlns:p14="http://schemas.microsoft.com/office/powerpoint/2010/main" val="343356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QUER BEM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E0BAC3-32B0-466B-8272-ACFB5B825A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prazer! </a:t>
            </a:r>
          </a:p>
          <a:p>
            <a:r>
              <a:rPr lang="pt-BR" dirty="0"/>
              <a:t>Jesus me quer bem! </a:t>
            </a:r>
          </a:p>
          <a:p>
            <a:r>
              <a:rPr lang="pt-BR" dirty="0"/>
              <a:t>Sim, me quer bem Jesus!</a:t>
            </a:r>
          </a:p>
        </p:txBody>
      </p:sp>
    </p:spTree>
    <p:extLst>
      <p:ext uri="{BB962C8B-B14F-4D97-AF65-F5344CB8AC3E}">
        <p14:creationId xmlns:p14="http://schemas.microsoft.com/office/powerpoint/2010/main" val="1074401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186</Words>
  <Application>Microsoft Office PowerPoint</Application>
  <PresentationFormat>Apresentação na tela (16:9)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ME QUER BEM</vt:lpstr>
      <vt:lpstr>JESUS ME QUER BEM</vt:lpstr>
      <vt:lpstr>JESUS ME QUER BEM</vt:lpstr>
      <vt:lpstr>JESUS ME QUER BEM</vt:lpstr>
      <vt:lpstr>JESUS ME QUER BEM</vt:lpstr>
      <vt:lpstr>JESUS ME QUER BEM</vt:lpstr>
      <vt:lpstr>JESUS ME QUER BEM</vt:lpstr>
      <vt:lpstr>JESUS ME QUER BEM</vt:lpstr>
      <vt:lpstr>JESUS ME QUER BEM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2019-06-12T23:25:56Z</dcterms:modified>
</cp:coreProperties>
</file>

<file path=docProps/thumbnail.jpeg>
</file>